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16CC-9CF3-2B48-9623-476A2D2BF54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0D2D-7219-F44F-B89A-3B4FD7209E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chools_out logo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32012" y="5451475"/>
            <a:ext cx="3175000" cy="1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Same and different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411" y="2130425"/>
            <a:ext cx="4800815" cy="32005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SAME							    		DIFFERENT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717115" y="3461422"/>
            <a:ext cx="543810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85" y="1295218"/>
            <a:ext cx="1727200" cy="2789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505" y="1295218"/>
            <a:ext cx="2950295" cy="1963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6585" y="1295218"/>
            <a:ext cx="3709920" cy="2793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6505" y="3258505"/>
            <a:ext cx="2950295" cy="22703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385" y="4088401"/>
            <a:ext cx="2473924" cy="1646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3309" y="4088401"/>
            <a:ext cx="1501866" cy="1649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5175" y="4088401"/>
            <a:ext cx="1461330" cy="16462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You!!!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7682" r="-67682"/>
          <a:stretch>
            <a:fillRect/>
          </a:stretch>
        </p:blipFill>
        <p:spPr>
          <a:xfrm>
            <a:off x="-723393" y="1600200"/>
            <a:ext cx="868680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141" y="415071"/>
            <a:ext cx="3662684" cy="49693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“We may have different religions, different languages, different </a:t>
            </a:r>
            <a:r>
              <a:rPr lang="en-US" dirty="0" err="1" smtClean="0"/>
              <a:t>coloured</a:t>
            </a:r>
            <a:r>
              <a:rPr lang="en-US" dirty="0" smtClean="0"/>
              <a:t> skins, but we all belong to one human race.”</a:t>
            </a:r>
          </a:p>
          <a:p>
            <a:pPr>
              <a:buNone/>
            </a:pPr>
            <a:r>
              <a:rPr lang="en-US" dirty="0" smtClean="0"/>
              <a:t>	                            Kofi Annan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30" y="415071"/>
            <a:ext cx="4620010" cy="42448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Same and different</vt:lpstr>
      <vt:lpstr>SAME             DIFFERENT</vt:lpstr>
      <vt:lpstr>Differences</vt:lpstr>
      <vt:lpstr>Blue You!!!</vt:lpstr>
      <vt:lpstr>Slide 5</vt:lpstr>
    </vt:vector>
  </TitlesOfParts>
  <Company>HMP Bure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and different</dc:title>
  <dc:creator>Steve Boyce</dc:creator>
  <cp:lastModifiedBy>Tony</cp:lastModifiedBy>
  <cp:revision>2</cp:revision>
  <dcterms:created xsi:type="dcterms:W3CDTF">2013-07-22T13:08:47Z</dcterms:created>
  <dcterms:modified xsi:type="dcterms:W3CDTF">2013-07-22T14:24:51Z</dcterms:modified>
</cp:coreProperties>
</file>